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415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200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299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0881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839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3242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4722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723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563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940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720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7F2AB-7D36-4C41-918E-7BFDD1EA5C10}" type="datetimeFigureOut">
              <a:rPr lang="uk-UA" smtClean="0"/>
              <a:t>29.05.2025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5274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F74F9-1267-413D-B992-9CB7D1D6B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176E5-AA34-40B8-B83B-FC2C7197FDFF}"/>
              </a:ext>
            </a:extLst>
          </p:cNvPr>
          <p:cNvSpPr txBox="1"/>
          <p:nvPr/>
        </p:nvSpPr>
        <p:spPr>
          <a:xfrm>
            <a:off x="2925901" y="1062329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err="1">
                <a:latin typeface="Kode Mono" panose="020B0509070502080503" pitchFamily="49" charset="0"/>
                <a:ea typeface="Kode Mono" panose="020B0509070502080503" pitchFamily="49" charset="0"/>
                <a:cs typeface="Kode Mono" panose="020B0509070502080503" pitchFamily="49" charset="0"/>
              </a:rPr>
              <a:t>ScrapRoots</a:t>
            </a:r>
            <a:endParaRPr lang="uk-UA" sz="8000" b="1" dirty="0">
              <a:latin typeface="Cascadia Mono" panose="020B0609020000020004" pitchFamily="49" charset="0"/>
              <a:ea typeface="Kode Mono" panose="020B0509070502080503" pitchFamily="49" charset="0"/>
              <a:cs typeface="Kode Mono" panose="020B0509070502080503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97782-EA99-4456-8FB3-957E25F76AB3}"/>
              </a:ext>
            </a:extLst>
          </p:cNvPr>
          <p:cNvSpPr txBox="1"/>
          <p:nvPr/>
        </p:nvSpPr>
        <p:spPr>
          <a:xfrm>
            <a:off x="7394111" y="5078900"/>
            <a:ext cx="47007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>
                <a:latin typeface="Abadi" panose="020B0604020104020204" pitchFamily="34" charset="0"/>
              </a:rPr>
              <a:t>Ігровий програмний застосунок </a:t>
            </a:r>
          </a:p>
          <a:p>
            <a:pPr algn="r"/>
            <a:r>
              <a:rPr lang="uk-UA" sz="1600" dirty="0">
                <a:latin typeface="Abadi" panose="020B0604020104020204" pitchFamily="34" charset="0"/>
              </a:rPr>
              <a:t>у жанрі </a:t>
            </a:r>
            <a:r>
              <a:rPr lang="en-US" sz="1600" dirty="0">
                <a:latin typeface="Abadi" panose="020B0604020104020204" pitchFamily="34" charset="0"/>
              </a:rPr>
              <a:t>Turn-based tactics </a:t>
            </a:r>
            <a:endParaRPr lang="uk-UA" sz="1600" dirty="0">
              <a:latin typeface="Abadi" panose="020B0604020104020204" pitchFamily="34" charset="0"/>
            </a:endParaRPr>
          </a:p>
          <a:p>
            <a:pPr algn="r"/>
            <a:r>
              <a:rPr lang="uk-UA" sz="1600" dirty="0">
                <a:latin typeface="Abadi" panose="020B0604020104020204" pitchFamily="34" charset="0"/>
              </a:rPr>
              <a:t>з елементами </a:t>
            </a:r>
            <a:r>
              <a:rPr lang="en-US" sz="1600" dirty="0">
                <a:latin typeface="Abadi" panose="020B0604020104020204" pitchFamily="34" charset="0"/>
              </a:rPr>
              <a:t>Rogue-like. </a:t>
            </a:r>
            <a:endParaRPr lang="uk-UA" sz="1600" dirty="0">
              <a:latin typeface="Abadi" panose="020B0604020104020204" pitchFamily="34" charset="0"/>
            </a:endParaRPr>
          </a:p>
          <a:p>
            <a:pPr algn="r"/>
            <a:endParaRPr lang="uk-UA" sz="1600" dirty="0">
              <a:latin typeface="Abadi" panose="020B0604020104020204" pitchFamily="34" charset="0"/>
            </a:endParaRPr>
          </a:p>
          <a:p>
            <a:pPr algn="r"/>
            <a:r>
              <a:rPr lang="uk-UA" sz="1600" dirty="0">
                <a:latin typeface="Abadi" panose="020B0604020104020204" pitchFamily="34" charset="0"/>
              </a:rPr>
              <a:t>Системний дизайн, бойова система, балансування.</a:t>
            </a:r>
            <a:endParaRPr lang="uk-UA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139F2-ED5B-4E4E-BF4C-30213E5852E0}"/>
              </a:ext>
            </a:extLst>
          </p:cNvPr>
          <p:cNvSpPr txBox="1"/>
          <p:nvPr/>
        </p:nvSpPr>
        <p:spPr>
          <a:xfrm>
            <a:off x="11671381" y="127077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>
                <a:latin typeface="Abadi" panose="020B0604020104020204" pitchFamily="34" charset="0"/>
              </a:rPr>
              <a:t>1</a:t>
            </a:r>
            <a:endParaRPr lang="uk-UA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5595B-F57E-4225-A8E5-670A4EC8733C}"/>
              </a:ext>
            </a:extLst>
          </p:cNvPr>
          <p:cNvSpPr txBox="1"/>
          <p:nvPr/>
        </p:nvSpPr>
        <p:spPr>
          <a:xfrm>
            <a:off x="196025" y="178252"/>
            <a:ext cx="5126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/>
              <a:t>Харківський національний університет радіоелектроніки</a:t>
            </a:r>
            <a:br>
              <a:rPr lang="uk-UA" sz="1600" dirty="0"/>
            </a:br>
            <a:r>
              <a:rPr lang="uk-UA" sz="1600" dirty="0"/>
              <a:t>Кваліфікаційна робота бакалавра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2E11D-7356-454A-8316-C3719E2AC472}"/>
              </a:ext>
            </a:extLst>
          </p:cNvPr>
          <p:cNvSpPr txBox="1"/>
          <p:nvPr/>
        </p:nvSpPr>
        <p:spPr>
          <a:xfrm>
            <a:off x="256505" y="5802213"/>
            <a:ext cx="4561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>
                <a:latin typeface="Abadi" panose="020B0604020104020204" pitchFamily="34" charset="0"/>
              </a:rPr>
              <a:t>Підготував: ст. гр. ПЗПІ-21-1 Щибря Є. С.</a:t>
            </a:r>
            <a:br>
              <a:rPr lang="uk-UA" sz="1600" dirty="0">
                <a:latin typeface="Abadi" panose="020B0604020104020204" pitchFamily="34" charset="0"/>
              </a:rPr>
            </a:br>
            <a:r>
              <a:rPr lang="uk-UA" sz="1600" dirty="0">
                <a:latin typeface="Abadi" panose="020B0604020104020204" pitchFamily="34" charset="0"/>
              </a:rPr>
              <a:t>Науковий керівник: ст. </a:t>
            </a:r>
            <a:r>
              <a:rPr lang="uk-UA" sz="1600" dirty="0" err="1">
                <a:latin typeface="Abadi" panose="020B0604020104020204" pitchFamily="34" charset="0"/>
              </a:rPr>
              <a:t>викл</a:t>
            </a:r>
            <a:r>
              <a:rPr lang="uk-UA" sz="1600" dirty="0">
                <a:latin typeface="Abadi" panose="020B0604020104020204" pitchFamily="34" charset="0"/>
              </a:rPr>
              <a:t>. каф. ПІ Новіков Ю. С.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865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2DF38-A393-C7FA-AD72-FDBF20929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73B8A-7E79-D47C-FA6D-F8C3B9283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/>
          <a:stretch/>
        </p:blipFill>
        <p:spPr>
          <a:xfrm>
            <a:off x="0" y="-1"/>
            <a:ext cx="12189882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E01CBA-80B8-4A39-96BD-5FC6AC766AC3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AF4978C-5354-106A-50AE-36E77D911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D6F7B-7F9C-2173-0D93-2734E22F5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D6EFDB-FAF4-FF59-4A6B-6788BB9A9CA6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4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1D105A-C5F8-9E10-A20C-A9FF480D291B}"/>
              </a:ext>
            </a:extLst>
          </p:cNvPr>
          <p:cNvSpPr/>
          <p:nvPr/>
        </p:nvSpPr>
        <p:spPr>
          <a:xfrm>
            <a:off x="2820381" y="225916"/>
            <a:ext cx="6292434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25811-1A3C-F427-E7E4-2244A63EAE75}"/>
              </a:ext>
            </a:extLst>
          </p:cNvPr>
          <p:cNvSpPr txBox="1"/>
          <p:nvPr/>
        </p:nvSpPr>
        <p:spPr>
          <a:xfrm>
            <a:off x="3218578" y="164360"/>
            <a:ext cx="549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Наукове впровадження</a:t>
            </a:r>
            <a:endParaRPr lang="uk-UA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45F8EF-0254-A146-3A35-05CE97C38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98" y="1480422"/>
            <a:ext cx="3142866" cy="4450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F9BCC-9798-82EF-6CC9-D46CC01E6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94" y="1484175"/>
            <a:ext cx="3142927" cy="4450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D90A1A-9FD1-3BD6-26E1-D112243F9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151" y="1480422"/>
            <a:ext cx="3142759" cy="4450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18797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C5BD-F8F5-6CEC-539A-41AC7DEF6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F1566-B398-FD45-0F9C-1929FBAD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57"/>
            <a:ext cx="12192000" cy="68598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262BB1-6720-CF9D-C7E1-57E59D06EF9B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5C77AAC-F307-6AB0-5CBF-6B33F50CC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01CEC-6D40-7520-DA9F-37A76F7BC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F7B05-A899-BC6F-01ED-C8C4AFD285E8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7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698D33-4BF3-60BD-BA25-E78C94962DB4}"/>
              </a:ext>
            </a:extLst>
          </p:cNvPr>
          <p:cNvSpPr/>
          <p:nvPr/>
        </p:nvSpPr>
        <p:spPr>
          <a:xfrm>
            <a:off x="2820381" y="225916"/>
            <a:ext cx="6292434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85BE7-3BAA-105C-C85D-78D2D14DDB81}"/>
              </a:ext>
            </a:extLst>
          </p:cNvPr>
          <p:cNvSpPr txBox="1"/>
          <p:nvPr/>
        </p:nvSpPr>
        <p:spPr>
          <a:xfrm>
            <a:off x="3218578" y="164360"/>
            <a:ext cx="549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Практичне впровадження</a:t>
            </a:r>
            <a:endParaRPr lang="uk-UA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50199-B056-3C5B-E19C-27E298BF0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00" y="1314902"/>
            <a:ext cx="3726077" cy="5264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051DF-7750-08EF-ADAC-683099CD8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521" y="1318626"/>
            <a:ext cx="3726077" cy="5261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2831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F74F9-1267-413D-B992-9CB7D1D6B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8FF75-2995-4E11-81F9-8A2849A074E1}"/>
              </a:ext>
            </a:extLst>
          </p:cNvPr>
          <p:cNvSpPr txBox="1"/>
          <p:nvPr/>
        </p:nvSpPr>
        <p:spPr>
          <a:xfrm>
            <a:off x="3339476" y="1607717"/>
            <a:ext cx="5513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000" b="1" dirty="0">
                <a:latin typeface="Abadi" panose="020B0604020104020204" pitchFamily="34" charset="0"/>
              </a:rPr>
              <a:t>Дякую за увагу!</a:t>
            </a:r>
            <a:endParaRPr lang="uk-UA" sz="6000" b="1" dirty="0"/>
          </a:p>
        </p:txBody>
      </p:sp>
    </p:spTree>
    <p:extLst>
      <p:ext uri="{BB962C8B-B14F-4D97-AF65-F5344CB8AC3E}">
        <p14:creationId xmlns:p14="http://schemas.microsoft.com/office/powerpoint/2010/main" val="2440193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F1D076A-B9AB-45E5-B98E-4DE5652D2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57777B-2335-4D33-8035-CEC7BCEF632A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71381" y="127077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>
                <a:latin typeface="Abadi" panose="020B0604020104020204" pitchFamily="34" charset="0"/>
              </a:rPr>
              <a:t>2</a:t>
            </a:r>
            <a:endParaRPr lang="uk-UA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D2F4B3-47A1-44F4-BC56-811D6F54F420}"/>
              </a:ext>
            </a:extLst>
          </p:cNvPr>
          <p:cNvSpPr/>
          <p:nvPr/>
        </p:nvSpPr>
        <p:spPr>
          <a:xfrm>
            <a:off x="4438122" y="225918"/>
            <a:ext cx="3314343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A9D4C-0B34-4096-B519-AB368C8701CB}"/>
              </a:ext>
            </a:extLst>
          </p:cNvPr>
          <p:cNvSpPr txBox="1"/>
          <p:nvPr/>
        </p:nvSpPr>
        <p:spPr>
          <a:xfrm>
            <a:off x="4652041" y="164362"/>
            <a:ext cx="288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/>
              <a:t>Актуальність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D0FC2-372A-EB3F-E13F-E4BE4AD8E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4" y="2271780"/>
            <a:ext cx="5475719" cy="2674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6F8D9-30B4-9590-89D6-6904BA098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93" y="2271780"/>
            <a:ext cx="5702313" cy="26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230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EB8E6-6AD2-458A-AAA5-DE4410C2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9F1852-52AA-4D6C-9288-6417899D38D9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39B9E4-EF75-4CF9-A60C-C2D1ABB961CA}"/>
              </a:ext>
            </a:extLst>
          </p:cNvPr>
          <p:cNvSpPr/>
          <p:nvPr/>
        </p:nvSpPr>
        <p:spPr>
          <a:xfrm>
            <a:off x="4639804" y="225918"/>
            <a:ext cx="291097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3EFB7-CF56-4E5D-A112-4662FCB087E5}"/>
              </a:ext>
            </a:extLst>
          </p:cNvPr>
          <p:cNvSpPr txBox="1"/>
          <p:nvPr/>
        </p:nvSpPr>
        <p:spPr>
          <a:xfrm>
            <a:off x="4649052" y="165136"/>
            <a:ext cx="290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Конкуренти</a:t>
            </a:r>
            <a:endParaRPr lang="uk-UA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151E36-D707-A92A-D55F-DE8F8F9A2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34" y="1608664"/>
            <a:ext cx="3961609" cy="2225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A662C4-1A23-5ADD-B809-744E1770C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8" y="1310711"/>
            <a:ext cx="2210760" cy="10332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EDB011-6080-C27C-7BBD-AAB8D3DF9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637" y="1627789"/>
            <a:ext cx="3961609" cy="2225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957A27-DD26-A9D8-C32B-76257B07BF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62" y="1275500"/>
            <a:ext cx="2210760" cy="10332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09AC95-96B3-0A0D-F237-C211998754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26" y="4479089"/>
            <a:ext cx="3353491" cy="18835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5E2D27-FBA4-218A-4597-F189A1A12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8" y="4131722"/>
            <a:ext cx="2120676" cy="9911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602E27-B6FE-5D81-797B-B854E26AF0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22" y="4340452"/>
            <a:ext cx="3636838" cy="20426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0FF844-2A1E-6D7F-05B1-95961CC4C5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43" y="4089619"/>
            <a:ext cx="2392316" cy="11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038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A8621-79B7-47ED-A358-397D7DD21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/>
          <a:stretch/>
        </p:blipFill>
        <p:spPr>
          <a:xfrm>
            <a:off x="0" y="-1"/>
            <a:ext cx="12189882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205BAC-496F-4DF0-A425-AE32421D5483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361D4A-8CA5-460E-87D8-D7F23F43A3E7}"/>
              </a:ext>
            </a:extLst>
          </p:cNvPr>
          <p:cNvSpPr/>
          <p:nvPr/>
        </p:nvSpPr>
        <p:spPr>
          <a:xfrm>
            <a:off x="4639804" y="225918"/>
            <a:ext cx="291097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D375-9220-4842-8810-A1A930AC7A87}"/>
              </a:ext>
            </a:extLst>
          </p:cNvPr>
          <p:cNvSpPr txBox="1"/>
          <p:nvPr/>
        </p:nvSpPr>
        <p:spPr>
          <a:xfrm>
            <a:off x="4649052" y="165136"/>
            <a:ext cx="290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Мета</a:t>
            </a:r>
            <a:endParaRPr lang="uk-UA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C3CE6-A896-5168-A43A-7001C6B8C351}"/>
              </a:ext>
            </a:extLst>
          </p:cNvPr>
          <p:cNvSpPr txBox="1"/>
          <p:nvPr/>
        </p:nvSpPr>
        <p:spPr>
          <a:xfrm>
            <a:off x="778738" y="2675268"/>
            <a:ext cx="106324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4000" dirty="0"/>
              <a:t>здійснити проєктування ігрових систем;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4000" dirty="0"/>
              <a:t>розробити бойову систему;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4000" dirty="0"/>
              <a:t>здійснити балансування основних аспектів гри</a:t>
            </a:r>
          </a:p>
        </p:txBody>
      </p:sp>
    </p:spTree>
    <p:extLst>
      <p:ext uri="{BB962C8B-B14F-4D97-AF65-F5344CB8AC3E}">
        <p14:creationId xmlns:p14="http://schemas.microsoft.com/office/powerpoint/2010/main" val="23342979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2FEA7-FE38-4859-BBBD-6095CECD4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8" t="-1" b="245"/>
          <a:stretch/>
        </p:blipFill>
        <p:spPr>
          <a:xfrm>
            <a:off x="3774" y="0"/>
            <a:ext cx="12187520" cy="68579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1ADEB8-367C-4210-BA56-685F60CBB9DE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361D4A-8CA5-460E-87D8-D7F23F43A3E7}"/>
              </a:ext>
            </a:extLst>
          </p:cNvPr>
          <p:cNvSpPr/>
          <p:nvPr/>
        </p:nvSpPr>
        <p:spPr>
          <a:xfrm>
            <a:off x="3818029" y="225918"/>
            <a:ext cx="4554530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D375-9220-4842-8810-A1A930AC7A87}"/>
              </a:ext>
            </a:extLst>
          </p:cNvPr>
          <p:cNvSpPr txBox="1"/>
          <p:nvPr/>
        </p:nvSpPr>
        <p:spPr>
          <a:xfrm>
            <a:off x="3839431" y="195140"/>
            <a:ext cx="451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Ігровий процес</a:t>
            </a:r>
            <a:endParaRPr lang="uk-UA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AF5CB-1D58-FD2A-CBB5-77893A997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63" y="2346383"/>
            <a:ext cx="9267735" cy="25695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11691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FD921-DC8E-453F-9059-77954DD6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7" y="23775"/>
            <a:ext cx="12192000" cy="68342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C928F-9C64-49F8-8E08-8F8AA27730B8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361D4A-8CA5-460E-87D8-D7F23F43A3E7}"/>
              </a:ext>
            </a:extLst>
          </p:cNvPr>
          <p:cNvSpPr/>
          <p:nvPr/>
        </p:nvSpPr>
        <p:spPr>
          <a:xfrm>
            <a:off x="3922890" y="241629"/>
            <a:ext cx="4344805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D375-9220-4842-8810-A1A930AC7A87}"/>
              </a:ext>
            </a:extLst>
          </p:cNvPr>
          <p:cNvSpPr txBox="1"/>
          <p:nvPr/>
        </p:nvSpPr>
        <p:spPr>
          <a:xfrm>
            <a:off x="3969458" y="207028"/>
            <a:ext cx="425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Ігровий процес</a:t>
            </a:r>
            <a:endParaRPr lang="uk-U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45872-C739-D739-828E-952980121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470" y="1847303"/>
            <a:ext cx="4354928" cy="3483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127C87-EEF1-6C8A-7B6C-F9FD1E493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574" y="1185214"/>
            <a:ext cx="3556092" cy="52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17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47A7B-6462-4580-BF70-1F9ACC80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57"/>
            <a:ext cx="12192000" cy="68598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C928F-9C64-49F8-8E08-8F8AA27730B8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7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361D4A-8CA5-460E-87D8-D7F23F43A3E7}"/>
              </a:ext>
            </a:extLst>
          </p:cNvPr>
          <p:cNvSpPr/>
          <p:nvPr/>
        </p:nvSpPr>
        <p:spPr>
          <a:xfrm>
            <a:off x="4639804" y="225918"/>
            <a:ext cx="291097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D375-9220-4842-8810-A1A930AC7A87}"/>
              </a:ext>
            </a:extLst>
          </p:cNvPr>
          <p:cNvSpPr txBox="1"/>
          <p:nvPr/>
        </p:nvSpPr>
        <p:spPr>
          <a:xfrm>
            <a:off x="4649052" y="165136"/>
            <a:ext cx="290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Здібності</a:t>
            </a:r>
            <a:endParaRPr lang="uk-UA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87C53-B710-F1AE-E761-2310AA7D4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760" y="1744483"/>
            <a:ext cx="7847619" cy="2161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BEBC7B-58AA-AA11-5D6E-C6E8DFAAA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571" y="4361831"/>
            <a:ext cx="9477443" cy="17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322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251F6-30A0-4CA0-9AC5-31453E8A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" y="17603"/>
            <a:ext cx="12192707" cy="68403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C928F-9C64-49F8-8E08-8F8AA27730B8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8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361D4A-8CA5-460E-87D8-D7F23F43A3E7}"/>
              </a:ext>
            </a:extLst>
          </p:cNvPr>
          <p:cNvSpPr/>
          <p:nvPr/>
        </p:nvSpPr>
        <p:spPr>
          <a:xfrm>
            <a:off x="4424310" y="201036"/>
            <a:ext cx="3341968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D375-9220-4842-8810-A1A930AC7A87}"/>
              </a:ext>
            </a:extLst>
          </p:cNvPr>
          <p:cNvSpPr txBox="1"/>
          <p:nvPr/>
        </p:nvSpPr>
        <p:spPr>
          <a:xfrm>
            <a:off x="4347679" y="139480"/>
            <a:ext cx="349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Балансування</a:t>
            </a:r>
            <a:endParaRPr lang="uk-UA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3E877-CF91-21AE-5FC2-35DDF7BAC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417" y="1495515"/>
            <a:ext cx="3715134" cy="4523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4FAE1B-7F70-3700-759E-A3834B6F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455" y="1495515"/>
            <a:ext cx="3906128" cy="4522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0103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60DBF-E468-0D4A-63E0-2958BA2B2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C4527-DA0B-38BF-3F99-B40F0F04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2385C7-BF17-F21A-464E-B7A8A93EF91B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0616074-9943-38F5-F826-634385CBC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45988-83CE-D6ED-BC93-90671A86D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AC830-F1D7-3CF5-68F4-7E92504C4F8B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9AC383-CF62-2E5C-4456-058F089AFF14}"/>
              </a:ext>
            </a:extLst>
          </p:cNvPr>
          <p:cNvSpPr/>
          <p:nvPr/>
        </p:nvSpPr>
        <p:spPr>
          <a:xfrm>
            <a:off x="4639804" y="225918"/>
            <a:ext cx="291097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DA321-B4ED-98D9-7042-F7FCE3B357D7}"/>
              </a:ext>
            </a:extLst>
          </p:cNvPr>
          <p:cNvSpPr txBox="1"/>
          <p:nvPr/>
        </p:nvSpPr>
        <p:spPr>
          <a:xfrm>
            <a:off x="4649052" y="176891"/>
            <a:ext cx="290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Тестування</a:t>
            </a:r>
            <a:endParaRPr lang="uk-UA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6936B-7180-3B69-11E9-60E14C8B3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268" y="1511752"/>
            <a:ext cx="3585233" cy="4871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CC1B8A-DD0A-76C1-5C32-0E84D5CAB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571" y="2427615"/>
            <a:ext cx="4730974" cy="30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836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</TotalTime>
  <Words>99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Abadi</vt:lpstr>
      <vt:lpstr>Arial</vt:lpstr>
      <vt:lpstr>Calibri</vt:lpstr>
      <vt:lpstr>Calibri Light</vt:lpstr>
      <vt:lpstr>Cascadia Mono</vt:lpstr>
      <vt:lpstr>Kode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Anastasiia Pershyna</dc:creator>
  <cp:lastModifiedBy>Yevhenii Shchybria</cp:lastModifiedBy>
  <cp:revision>32</cp:revision>
  <dcterms:created xsi:type="dcterms:W3CDTF">2025-05-21T12:10:29Z</dcterms:created>
  <dcterms:modified xsi:type="dcterms:W3CDTF">2025-05-29T17:44:37Z</dcterms:modified>
</cp:coreProperties>
</file>